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70" r:id="rId4"/>
    <p:sldId id="274" r:id="rId5"/>
    <p:sldId id="273" r:id="rId6"/>
    <p:sldId id="275" r:id="rId7"/>
    <p:sldId id="259" r:id="rId8"/>
    <p:sldId id="271" r:id="rId9"/>
    <p:sldId id="260" r:id="rId10"/>
    <p:sldId id="276" r:id="rId11"/>
    <p:sldId id="272" r:id="rId12"/>
    <p:sldId id="261" r:id="rId13"/>
    <p:sldId id="278" r:id="rId14"/>
    <p:sldId id="265" r:id="rId1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7E0"/>
    <a:srgbClr val="5BBEEB"/>
    <a:srgbClr val="00D2FD"/>
    <a:srgbClr val="012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867" autoAdjust="0"/>
  </p:normalViewPr>
  <p:slideViewPr>
    <p:cSldViewPr>
      <p:cViewPr varScale="1">
        <p:scale>
          <a:sx n="48" d="100"/>
          <a:sy n="48" d="100"/>
        </p:scale>
        <p:origin x="109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AC083-49AA-497A-8108-1DA22534C707}" type="datetimeFigureOut">
              <a:rPr lang="zh-TW" altLang="en-US" smtClean="0"/>
              <a:t>2022/6/5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BB5A6-4689-446C-BB9D-5D5688A38C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BB5A6-4689-446C-BB9D-5D5688A38CC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64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BB5A6-4689-446C-BB9D-5D5688A38CC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93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46.png"/><Relationship Id="rId5" Type="http://schemas.openxmlformats.org/officeDocument/2006/relationships/image" Target="../media/image1.png"/><Relationship Id="rId10" Type="http://schemas.openxmlformats.org/officeDocument/2006/relationships/image" Target="../media/image45.png"/><Relationship Id="rId4" Type="http://schemas.openxmlformats.org/officeDocument/2006/relationships/image" Target="../media/image4.sv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7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png"/><Relationship Id="rId7" Type="http://schemas.openxmlformats.org/officeDocument/2006/relationships/image" Target="../media/image4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0.png"/><Relationship Id="rId5" Type="http://schemas.openxmlformats.org/officeDocument/2006/relationships/image" Target="../media/image2.sv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4.sv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4.sv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sv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43.png"/><Relationship Id="rId4" Type="http://schemas.openxmlformats.org/officeDocument/2006/relationships/image" Target="../media/image4.sv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228201" y="-4393103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271731" y="6544095"/>
            <a:ext cx="6009009" cy="60090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100000">
            <a:off x="11884038" y="6896830"/>
            <a:ext cx="8209501" cy="60601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393429">
            <a:off x="12379625" y="7346460"/>
            <a:ext cx="4723918" cy="23088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 t="29429" b="29429"/>
          <a:stretch>
            <a:fillRect/>
          </a:stretch>
        </p:blipFill>
        <p:spPr>
          <a:xfrm>
            <a:off x="6540707" y="4751205"/>
            <a:ext cx="5206585" cy="7229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949711" y="1028700"/>
            <a:ext cx="3597907" cy="3671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3042606">
            <a:off x="-947227" y="8169399"/>
            <a:ext cx="4602247" cy="351496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71243" y="2199375"/>
            <a:ext cx="7656842" cy="1885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altLang="zh-TW" sz="12600" b="1" dirty="0">
                <a:solidFill>
                  <a:srgbClr val="FFFFFF"/>
                </a:solidFill>
                <a:latin typeface="Neue Machina UltraBold"/>
              </a:rPr>
              <a:t>Othello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15329" y="4926177"/>
            <a:ext cx="39686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3600" dirty="0">
                <a:solidFill>
                  <a:srgbClr val="01204C"/>
                </a:solidFill>
                <a:latin typeface="Montserrat Bold"/>
              </a:rPr>
              <a:t>Presentation</a:t>
            </a:r>
            <a:endParaRPr lang="en-US" sz="2586" dirty="0">
              <a:solidFill>
                <a:srgbClr val="01204C"/>
              </a:solidFill>
              <a:latin typeface="Montserrat Bold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40C003D3-F6C9-4171-A9A6-44188818A3CF}"/>
              </a:ext>
            </a:extLst>
          </p:cNvPr>
          <p:cNvSpPr txBox="1"/>
          <p:nvPr/>
        </p:nvSpPr>
        <p:spPr>
          <a:xfrm>
            <a:off x="4607674" y="7459737"/>
            <a:ext cx="7656842" cy="1566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740"/>
              </a:lnSpc>
            </a:pPr>
            <a:r>
              <a:rPr lang="en-US" altLang="zh-TW" sz="4000" dirty="0">
                <a:solidFill>
                  <a:srgbClr val="FFFFFF"/>
                </a:solidFill>
                <a:latin typeface="Neue Machina UltraBold"/>
              </a:rPr>
              <a:t> 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F8464C6-A016-4081-B9FA-A0EF4D7346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84" y="5798528"/>
            <a:ext cx="6596444" cy="283488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977312" y="-1780646"/>
            <a:ext cx="8444576" cy="8444576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CCF5ABE-8957-4633-B7C5-D2C537DA4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3006215" y="7128984"/>
            <a:ext cx="7660342" cy="766034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325599" y="645457"/>
            <a:ext cx="8996085" cy="8996085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DEB6D4F1-AA74-444B-8E07-512290E01C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084758">
            <a:off x="-4557996" y="2131770"/>
            <a:ext cx="6888896" cy="718528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11D674A-EE42-4AA3-8135-2327945CDA8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5240000" y="7128984"/>
            <a:ext cx="2808773" cy="34032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7EFFBF3-B6B7-4987-A2E1-A9D0C994A0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515" y="402291"/>
            <a:ext cx="10418967" cy="26763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4290C74-8D66-4587-864E-86FC2902DA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58" y="2201019"/>
            <a:ext cx="4487045" cy="26702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59492DA-54F2-40CC-A794-145BFDD3171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/>
          <a:stretch/>
        </p:blipFill>
        <p:spPr>
          <a:xfrm>
            <a:off x="4263596" y="4206063"/>
            <a:ext cx="10418967" cy="54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943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75567" y="-5108501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9029493" y="1664950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24734" y="1054111"/>
            <a:ext cx="2292647" cy="26352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597759" y="1550855"/>
            <a:ext cx="6888896" cy="718528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754E83D-BB08-4BA7-90E0-F67F835166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81" y="3996332"/>
            <a:ext cx="13223370" cy="30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722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A587386-9DF9-490D-BF31-75ACCEC20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80568"/>
            <a:ext cx="10595766" cy="40846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06A0149-3D9E-483F-905D-B7F510247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47" y="5644891"/>
            <a:ext cx="9297206" cy="408467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487719" y="-2942560"/>
            <a:ext cx="8996085" cy="8996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714326" y="6543974"/>
            <a:ext cx="5428652" cy="54286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925882" y="6874980"/>
            <a:ext cx="6095177" cy="609517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r="5349"/>
          <a:stretch>
            <a:fillRect/>
          </a:stretch>
        </p:blipFill>
        <p:spPr>
          <a:xfrm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6029116" y="6543974"/>
            <a:ext cx="7210834" cy="5994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BC81321-60C0-432A-9796-3E693A3E4C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226" y="190500"/>
            <a:ext cx="4072481" cy="267027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752758" y="-2742031"/>
            <a:ext cx="8996085" cy="8996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714326" y="6543974"/>
            <a:ext cx="5428652" cy="54286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25882" y="6874980"/>
            <a:ext cx="6095177" cy="609517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r="5349"/>
          <a:stretch>
            <a:fillRect/>
          </a:stretch>
        </p:blipFill>
        <p:spPr>
          <a:xfrm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F66A92-73A7-4E95-83FC-0DC4787474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759" y="280093"/>
            <a:ext cx="4072481" cy="26702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F5CB151-D7B8-472C-AF50-D287F09CCB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52" y="3320012"/>
            <a:ext cx="11967485" cy="30726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9430916-8D0F-4226-9395-4FCCABD37B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047" y="6036278"/>
            <a:ext cx="12375953" cy="329822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73400" y="6432347"/>
            <a:ext cx="7210834" cy="59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465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354044" y="1024236"/>
            <a:ext cx="6896632" cy="68966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831439" y="3191290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1928816" y="449266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1823539" y="2903539"/>
            <a:ext cx="5366128" cy="50173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48000" y="2225385"/>
            <a:ext cx="14514782" cy="5008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200" b="1" dirty="0">
                <a:solidFill>
                  <a:srgbClr val="FFFFFF"/>
                </a:solidFill>
                <a:latin typeface="Neue Machina UltraBold"/>
              </a:rPr>
              <a:t>Thank You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571164" y="3973154"/>
            <a:ext cx="9218676" cy="9218676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311102" y="4336020"/>
            <a:ext cx="11475480" cy="1147548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853340" y="1469133"/>
            <a:ext cx="12132298" cy="134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altLang="zh-TW" sz="12600" b="1" dirty="0">
                <a:solidFill>
                  <a:srgbClr val="FFFFFF"/>
                </a:solidFill>
                <a:latin typeface="Neue Machina UltraBold"/>
              </a:rPr>
              <a:t>Contents</a:t>
            </a:r>
            <a:endParaRPr lang="en-US" sz="12600" b="1" dirty="0">
              <a:solidFill>
                <a:srgbClr val="FFFFFF"/>
              </a:solidFill>
              <a:latin typeface="Neue Machina Ultra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195193" y="-4864633"/>
            <a:ext cx="9729266" cy="972926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0344677">
            <a:off x="-877637" y="-716602"/>
            <a:ext cx="4140717" cy="244302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127301" y="1264499"/>
            <a:ext cx="6716487" cy="670809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971137" y="594816"/>
            <a:ext cx="7465233" cy="746523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8916BDF-484E-40C1-B81E-04C12045CF4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8035" y="5831607"/>
            <a:ext cx="7042373" cy="378064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A72DD80-39C1-45D6-93C5-9B8A6A646E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14" y="7352405"/>
            <a:ext cx="3993226" cy="16704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CD18147-185F-4D43-97B9-C42801E76C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229" y="3831299"/>
            <a:ext cx="3993226" cy="142658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D876EE5-4D75-4C84-8B07-C5D640B96E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483" y="7477565"/>
            <a:ext cx="3999323" cy="14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68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86200" y="-5220565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9029493" y="1664950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24734" y="1054111"/>
            <a:ext cx="2292647" cy="26352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597759" y="1550855"/>
            <a:ext cx="6888896" cy="718528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C661967-FDBA-45DE-B67E-64563C5526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753346"/>
            <a:ext cx="13442845" cy="30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4153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714326" y="6543974"/>
            <a:ext cx="5428652" cy="54286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925882" y="6874980"/>
            <a:ext cx="6095177" cy="609517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r="5349"/>
          <a:stretch>
            <a:fillRect/>
          </a:stretch>
        </p:blipFill>
        <p:spPr>
          <a:xfrm rot="-320654">
            <a:off x="15531206" y="-437476"/>
            <a:ext cx="4471230" cy="23088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4661459">
            <a:off x="-1255629" y="8458700"/>
            <a:ext cx="2778658" cy="228544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078200" y="6569173"/>
            <a:ext cx="7210834" cy="59940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A59D67F-1727-43A8-BA53-890F2FCFCE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58757"/>
            <a:ext cx="4450466" cy="246909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0211F16-AA7F-48BD-8B2C-B00A2F874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25" y="2651591"/>
            <a:ext cx="5029636" cy="30238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828ABAA-8646-4FA5-813C-1971028C16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420" y="2651591"/>
            <a:ext cx="5328366" cy="302387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7B3CA47-FD34-4F88-A6EF-3ED9F5CBC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3" y="6136877"/>
            <a:ext cx="5864860" cy="312142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2DAE2A1-B138-484E-9815-03117E12AB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721" y="6252515"/>
            <a:ext cx="5438103" cy="303607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A7C3B49-FE48-4AC5-8A54-D6973F285C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112" y="6132936"/>
            <a:ext cx="4084674" cy="273734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2B5F267C-EF78-4D3C-A078-3166D5A378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27" y="106571"/>
            <a:ext cx="7120745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60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789537" y="-2793340"/>
            <a:ext cx="8831880" cy="88318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r="38317"/>
          <a:stretch>
            <a:fillRect/>
          </a:stretch>
        </p:blipFill>
        <p:spPr>
          <a:xfrm>
            <a:off x="13119306" y="190500"/>
            <a:ext cx="6511191" cy="1128030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238979">
            <a:off x="-704143" y="-1908509"/>
            <a:ext cx="3493701" cy="577471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85258">
            <a:off x="13474625" y="8140585"/>
            <a:ext cx="6022673" cy="35533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BB44B84-17D0-4855-97DB-2FC7FB86DA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95" y="2582022"/>
            <a:ext cx="2566638" cy="12924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6FD5E28-4433-4C5E-BFDC-4793E8EB68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07" y="3874486"/>
            <a:ext cx="7340220" cy="56575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8F4CB9A-8AC2-4AA3-9729-5E8EB2ACBB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160" y="3399933"/>
            <a:ext cx="3176291" cy="12863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0C2A48C-6789-4D13-8CDD-01555362F4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271" y="4686300"/>
            <a:ext cx="7815749" cy="470042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6F49C62-26F5-4301-A57A-54DFD9EB7E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93" y="288955"/>
            <a:ext cx="12443014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500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50957" y="-2781300"/>
            <a:ext cx="8831880" cy="88318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r="38317"/>
          <a:stretch>
            <a:fillRect/>
          </a:stretch>
        </p:blipFill>
        <p:spPr>
          <a:xfrm>
            <a:off x="13149588" y="-342900"/>
            <a:ext cx="6511191" cy="1128030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238979">
            <a:off x="-704143" y="-1908509"/>
            <a:ext cx="3493701" cy="577471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85258">
            <a:off x="13474625" y="8140585"/>
            <a:ext cx="6022673" cy="355337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5FF931C-921F-43E1-8AA0-EDC4272B99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93" y="288955"/>
            <a:ext cx="12443014" cy="25666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653CB9F-0CEB-463D-89F4-C8D1A0F88B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36" y="2594755"/>
            <a:ext cx="7925487" cy="71207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951C88-10E5-4286-B44D-86947D3AC0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29" y="3356820"/>
            <a:ext cx="8480271" cy="55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964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48014" y="-2261970"/>
            <a:ext cx="8831880" cy="88318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r="38317"/>
          <a:stretch>
            <a:fillRect/>
          </a:stretch>
        </p:blipFill>
        <p:spPr>
          <a:xfrm>
            <a:off x="13162642" y="0"/>
            <a:ext cx="6511191" cy="1128030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238979">
            <a:off x="-345749" y="-2366999"/>
            <a:ext cx="3493701" cy="577471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3223036">
            <a:off x="15631061" y="3684321"/>
            <a:ext cx="6022673" cy="35533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F121D55-2E3B-4B77-B9F4-307F7A4FF2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55" y="542691"/>
            <a:ext cx="9150889" cy="26702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F7180F2-F870-4D2A-A983-3ECC028EEA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423710"/>
            <a:ext cx="14271973" cy="577341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75567" y="-5108501"/>
            <a:ext cx="9808535" cy="9808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9029493" y="1664950"/>
            <a:ext cx="12718369" cy="93884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24734" y="1054111"/>
            <a:ext cx="2292647" cy="26352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597759" y="1550855"/>
            <a:ext cx="6888896" cy="718528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D94D031-B22B-4331-8A5C-0966751A3D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217" y="3610222"/>
            <a:ext cx="9760542" cy="30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650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977312" y="-1780646"/>
            <a:ext cx="8444576" cy="8444576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CCF5ABE-8957-4633-B7C5-D2C537DA4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3006215" y="7128984"/>
            <a:ext cx="7660342" cy="766034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325599" y="645457"/>
            <a:ext cx="8996085" cy="8996085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DEB6D4F1-AA74-444B-8E07-512290E01C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084758">
            <a:off x="-4557996" y="2131770"/>
            <a:ext cx="6888896" cy="718528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1C44030-7D88-455C-BBD5-44175AF7E39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5240000" y="7128984"/>
            <a:ext cx="2808773" cy="340322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FD8AE1A-A3C1-4BBB-8F82-B35F469864F2}"/>
              </a:ext>
            </a:extLst>
          </p:cNvPr>
          <p:cNvPicPr>
            <a:picLocks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3778" y="3543300"/>
            <a:ext cx="11070001" cy="57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ABD323-F76B-424A-9C63-0278CB1480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69" y="983700"/>
            <a:ext cx="5334462" cy="267027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8</Words>
  <Application>Microsoft Office PowerPoint</Application>
  <PresentationFormat>自訂</PresentationFormat>
  <Paragraphs>7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Montserrat Bold</vt:lpstr>
      <vt:lpstr>Neue Machina UltraBold</vt:lpstr>
      <vt:lpstr>新細明體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ShuTingLin</dc:creator>
  <cp:lastModifiedBy>林書婷</cp:lastModifiedBy>
  <cp:revision>83</cp:revision>
  <dcterms:created xsi:type="dcterms:W3CDTF">2006-08-16T00:00:00Z</dcterms:created>
  <dcterms:modified xsi:type="dcterms:W3CDTF">2022-06-05T04:49:41Z</dcterms:modified>
  <dc:identifier>DAFCWXSwt-c</dc:identifier>
</cp:coreProperties>
</file>